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</p:sldIdLst>
  <p:notesMasterIdLst>
    <p:notesMasterId r:id="rId32"/>
  </p:notesMasterIdLst>
  <p:sldSz cx="18288000" cy="10287000"/>
  <p:notesSz cx="10287000" cy="18288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notesMaster" Target="notesMasters/notesMaster1.xml"/><Relationship Id="rId33" Type="http://schemas.openxmlformats.org/officeDocument/2006/relationships/presProps" Target="presProps.xml"/><Relationship Id="rId34" Type="http://schemas.openxmlformats.org/officeDocument/2006/relationships/viewProps" Target="viewProps.xml"/><Relationship Id="rId35" Type="http://schemas.openxmlformats.org/officeDocument/2006/relationships/theme" Target="theme/theme1.xml"/><Relationship Id="rId3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6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7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8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9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0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6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7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8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9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0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30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2023-11-24T02:44:34Z</dcterms:created>
  <dcterms:modified xsi:type="dcterms:W3CDTF">2023-11-24T02:44:34Z</dcterms:modified>
</cp:coreProperties>
</file>